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694537-F1CD-4945-917E-85854FFE6E64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A61DBE-92A6-4490-8EDC-C6F1FC8226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340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trike="noStrike" dirty="0" smtClean="0"/>
              <a:t>My</a:t>
            </a:r>
            <a:r>
              <a:rPr lang="en-US" strike="noStrike" baseline="0" dirty="0" smtClean="0"/>
              <a:t> background.</a:t>
            </a:r>
            <a:endParaRPr lang="en-US" strike="noStrik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9EE92A-FCF6-4008-B61B-3ED7435F2321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3757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8208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298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1305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1EB587F3-E9F0-4C8D-AADB-867041C380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1858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92AF6A-4234-4522-9038-E7B96C380018}"/>
              </a:ext>
            </a:extLst>
          </p:cNvPr>
          <p:cNvSpPr/>
          <p:nvPr userDrawn="1"/>
        </p:nvSpPr>
        <p:spPr>
          <a:xfrm rot="5400000">
            <a:off x="5326381" y="1175774"/>
            <a:ext cx="45719" cy="10698480"/>
          </a:xfrm>
          <a:prstGeom prst="rect">
            <a:avLst/>
          </a:prstGeom>
          <a:solidFill>
            <a:srgbClr val="60B5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BF6B8201-533A-42D1-B82D-D35901FE57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1238" y="6287525"/>
            <a:ext cx="890586" cy="47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0805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1638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8274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19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575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13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9119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673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56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6388B-D026-4652-B520-B62E8C22FF71}" type="datetimeFigureOut">
              <a:rPr lang="en-US" smtClean="0"/>
              <a:t>7/14/2020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C67AD6-67CA-454A-B5DB-B75A206802D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113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01094" y="0"/>
            <a:ext cx="8603675" cy="6452757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87BF5F0-545B-4E3E-97C9-F0D60D22ACEA}"/>
              </a:ext>
            </a:extLst>
          </p:cNvPr>
          <p:cNvSpPr txBox="1">
            <a:spLocks/>
          </p:cNvSpPr>
          <p:nvPr/>
        </p:nvSpPr>
        <p:spPr>
          <a:xfrm>
            <a:off x="6410960" y="324805"/>
            <a:ext cx="4522129" cy="90455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Century Expanded LT Std" panose="02040604060705020304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Century Expanded LT Std" panose="02040604060705020304" pitchFamily="18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Century Expanded LT Std" panose="02040604060705020304" pitchFamily="18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Expanded LT Std" panose="02040604060705020304" pitchFamily="18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Century Expanded LT Std" panose="02040604060705020304" pitchFamily="18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Gerry McChesney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2000" b="1" dirty="0" smtClean="0">
                <a:latin typeface="Century Gothic" panose="020B0502020202020204" pitchFamily="34" charset="0"/>
              </a:rPr>
              <a:t>Manager, </a:t>
            </a:r>
            <a:r>
              <a:rPr lang="en-US" sz="2000" b="1" dirty="0" err="1" smtClean="0">
                <a:latin typeface="Century Gothic" panose="020B0502020202020204" pitchFamily="34" charset="0"/>
              </a:rPr>
              <a:t>Farallon</a:t>
            </a:r>
            <a:r>
              <a:rPr lang="en-US" sz="2000" b="1" dirty="0" smtClean="0">
                <a:latin typeface="Century Gothic" panose="020B0502020202020204" pitchFamily="34" charset="0"/>
              </a:rPr>
              <a:t> Islands NWR</a:t>
            </a:r>
            <a:endParaRPr lang="en-US" sz="20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78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7D480C5D-CD33-427D-9C8D-5572BD25BFCB}"/>
</file>

<file path=customXml/itemProps2.xml><?xml version="1.0" encoding="utf-8"?>
<ds:datastoreItem xmlns:ds="http://schemas.openxmlformats.org/officeDocument/2006/customXml" ds:itemID="{6A04799E-5618-4AAB-BDF3-F02A88ED2AAF}"/>
</file>

<file path=customXml/itemProps3.xml><?xml version="1.0" encoding="utf-8"?>
<ds:datastoreItem xmlns:ds="http://schemas.openxmlformats.org/officeDocument/2006/customXml" ds:itemID="{CCE8CFAA-1A50-41DC-B453-3779EC429812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Office PowerPoint</Application>
  <PresentationFormat>Widescreen</PresentationFormat>
  <Paragraphs>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Century Gothic</vt:lpstr>
      <vt:lpstr>Office Theme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McChesney, Gerry</dc:creator>
  <cp:lastModifiedBy>McChesney, Gerry</cp:lastModifiedBy>
  <cp:revision>1</cp:revision>
  <dcterms:created xsi:type="dcterms:W3CDTF">2020-07-14T21:27:00Z</dcterms:created>
  <dcterms:modified xsi:type="dcterms:W3CDTF">2020-07-14T21:27:15Z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643300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